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39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9/16/2019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YaleArchivesSpace/yale_marcxml_export_plugin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YaleArchivesSpace/ASpace-plus-MARC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AF040-FD8E-42EA-8E3E-7D4568288A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ArchivesSpace to Voyager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B8ECA01-5EAE-4213-9405-A43842B674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What’s MARC got to do with it?</a:t>
            </a:r>
          </a:p>
        </p:txBody>
      </p:sp>
    </p:spTree>
    <p:extLst>
      <p:ext uri="{BB962C8B-B14F-4D97-AF65-F5344CB8AC3E}">
        <p14:creationId xmlns:p14="http://schemas.microsoft.com/office/powerpoint/2010/main" val="35751452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733B8-CE36-4EAF-95AA-E01D0203B9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78DAAE-BABE-498D-B797-934A03386C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we migrated to ArchivesSpace at Yale in 2015, high on our wish list was integration with Voyager</a:t>
            </a:r>
          </a:p>
          <a:p>
            <a:r>
              <a:rPr lang="en-US" dirty="0"/>
              <a:t>That’s not easy, though…</a:t>
            </a:r>
          </a:p>
          <a:p>
            <a:r>
              <a:rPr lang="en-US" dirty="0"/>
              <a:t>And we had a lot of other work to work on</a:t>
            </a:r>
          </a:p>
          <a:p>
            <a:r>
              <a:rPr lang="en-US" dirty="0"/>
              <a:t>So we continued with the practice of creating finding aids in one system and a corresponding MARC record for each finding aid in Voyager</a:t>
            </a:r>
          </a:p>
          <a:p>
            <a:r>
              <a:rPr lang="en-US" dirty="0"/>
              <a:t>Now, we are thinking again about how we can integrate ArchivesSpace and our ILS</a:t>
            </a:r>
          </a:p>
          <a:p>
            <a:r>
              <a:rPr lang="en-US" dirty="0"/>
              <a:t>For this first pass, we are looking at how to repurpose finding aid information as the bibliographic description. </a:t>
            </a:r>
          </a:p>
        </p:txBody>
      </p:sp>
    </p:spTree>
    <p:extLst>
      <p:ext uri="{BB962C8B-B14F-4D97-AF65-F5344CB8AC3E}">
        <p14:creationId xmlns:p14="http://schemas.microsoft.com/office/powerpoint/2010/main" val="25257406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76CD17-38EE-4613-9FDC-945A45C2C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First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F45ED1-4E4C-4B61-9ECE-16528A21B7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had to review the MARC records that ArchivesSpace is able to export natively</a:t>
            </a:r>
          </a:p>
          <a:p>
            <a:r>
              <a:rPr lang="en-US" dirty="0"/>
              <a:t>Many thanks to Francis Lapka and others in Karen </a:t>
            </a:r>
            <a:r>
              <a:rPr lang="en-US" dirty="0" err="1"/>
              <a:t>Spicher’s</a:t>
            </a:r>
            <a:r>
              <a:rPr lang="en-US" dirty="0"/>
              <a:t> “Secret Agents / Subjects” taskforce for making recommendations to improve ArchivesSpace’s MARC exporter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0617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13A4E-0389-41F8-9C44-55B3BD6C8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approach so far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34CC77-4FBB-4D7C-A192-FE9F1D45FC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1655379"/>
            <a:ext cx="9601200" cy="509226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i="1" dirty="0"/>
              <a:t>For every ailment under the sun</a:t>
            </a:r>
            <a:br>
              <a:rPr lang="en-US" i="1" dirty="0"/>
            </a:br>
            <a:r>
              <a:rPr lang="en-US" i="1" dirty="0"/>
              <a:t>There is a remedy, or there is none;</a:t>
            </a:r>
            <a:br>
              <a:rPr lang="en-US" i="1" dirty="0"/>
            </a:br>
            <a:r>
              <a:rPr lang="en-US" i="1" dirty="0"/>
              <a:t>If there be one, try to find it;</a:t>
            </a:r>
            <a:br>
              <a:rPr lang="en-US" i="1" dirty="0"/>
            </a:br>
            <a:r>
              <a:rPr lang="en-US" i="1" dirty="0"/>
              <a:t>If there be none, never mind it.</a:t>
            </a:r>
          </a:p>
          <a:p>
            <a:r>
              <a:rPr lang="en-US" dirty="0"/>
              <a:t>First, we have decided to use NYU’s MARC export plugin in ArchivesSpace to ensure that we get all of the data that we need, which would not be provided otherwise:</a:t>
            </a:r>
          </a:p>
          <a:p>
            <a:pPr lvl="1"/>
            <a:r>
              <a:rPr lang="en-US" i="0" dirty="0" err="1"/>
              <a:t>eadid</a:t>
            </a:r>
            <a:r>
              <a:rPr lang="en-US" i="0" dirty="0"/>
              <a:t> (which we add to an 035 field in MARC)</a:t>
            </a:r>
          </a:p>
          <a:p>
            <a:pPr marL="530352" lvl="1" indent="0">
              <a:buNone/>
            </a:pPr>
            <a:r>
              <a:rPr lang="en-US" i="0" dirty="0"/>
              <a:t>Our version</a:t>
            </a:r>
            <a:r>
              <a:rPr lang="en-US" i="0" dirty="0">
                <a:solidFill>
                  <a:srgbClr val="0070C0"/>
                </a:solidFill>
              </a:rPr>
              <a:t>: </a:t>
            </a:r>
            <a:r>
              <a:rPr lang="en-US" i="0" dirty="0">
                <a:solidFill>
                  <a:srgbClr val="7030A0"/>
                </a:solidFill>
                <a:hlinkClick r:id="rId2"/>
              </a:rPr>
              <a:t>https://github.com/YaleArchivesSpace/yale_marcxml_export_plugin</a:t>
            </a:r>
            <a:r>
              <a:rPr lang="en-US" i="0" dirty="0">
                <a:solidFill>
                  <a:srgbClr val="7030A0"/>
                </a:solidFill>
              </a:rPr>
              <a:t> </a:t>
            </a:r>
          </a:p>
          <a:p>
            <a:r>
              <a:rPr lang="en-US" i="0" dirty="0">
                <a:solidFill>
                  <a:schemeClr val="tx1"/>
                </a:solidFill>
              </a:rPr>
              <a:t>Next, we decided to use a local transformation file to modify the MARC files.  We decided to keep all of those modifications external from ArchivesSpace so that we will be able to update it mor</a:t>
            </a:r>
            <a:r>
              <a:rPr lang="en-US" dirty="0">
                <a:solidFill>
                  <a:schemeClr val="tx1"/>
                </a:solidFill>
              </a:rPr>
              <a:t>e frequently, easily, and also have more options for customizing the transportation for different repositories, record types, etc.</a:t>
            </a:r>
          </a:p>
          <a:p>
            <a:r>
              <a:rPr lang="en-US" i="0" dirty="0">
                <a:solidFill>
                  <a:schemeClr val="tx1"/>
                </a:solidFill>
              </a:rPr>
              <a:t>Last, we have opted to use </a:t>
            </a:r>
            <a:r>
              <a:rPr lang="en-US" i="0" dirty="0" err="1">
                <a:solidFill>
                  <a:schemeClr val="tx1"/>
                </a:solidFill>
              </a:rPr>
              <a:t>MarcEdit</a:t>
            </a:r>
            <a:r>
              <a:rPr lang="en-US" i="0" dirty="0">
                <a:solidFill>
                  <a:schemeClr val="tx1"/>
                </a:solidFill>
              </a:rPr>
              <a:t> to convert the MARCXML files to binary MARC and combine them together into a single collection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Right now, those last two steps are combined into a single process, whereas the rest must be carried out manually (which I will demonstrate shortly)</a:t>
            </a:r>
            <a:endParaRPr lang="en-US" i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9612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13A4E-0389-41F8-9C44-55B3BD6C8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34CC77-4FBB-4D7C-A192-FE9F1D45FC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Well, the whole thing could / should be automated.  That’s the goal.</a:t>
            </a:r>
          </a:p>
          <a:p>
            <a:r>
              <a:rPr lang="en-US" dirty="0"/>
              <a:t>But first we have to test out how things work so that we can continue to adjust the local MARC conversion process</a:t>
            </a:r>
          </a:p>
          <a:p>
            <a:r>
              <a:rPr lang="en-US" dirty="0"/>
              <a:t>If you’d like to try it out, let me know</a:t>
            </a:r>
          </a:p>
          <a:p>
            <a:r>
              <a:rPr lang="en-US" dirty="0"/>
              <a:t>But first, a demo</a:t>
            </a:r>
          </a:p>
        </p:txBody>
      </p:sp>
    </p:spTree>
    <p:extLst>
      <p:ext uri="{BB962C8B-B14F-4D97-AF65-F5344CB8AC3E}">
        <p14:creationId xmlns:p14="http://schemas.microsoft.com/office/powerpoint/2010/main" val="5945466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863C5-9E9E-45ED-9E45-D97BFC7F79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Demonstration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1A0F0F-014A-42E0-9B16-044BAC1ED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https://github.com/YaleArchivesSpace/ASpace-plus-MARC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811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ACBBC-815F-44B9-9A74-891ABD094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EC1C0C-96B0-4B62-90A6-26FC689C05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more about BIBFRAME the better! </a:t>
            </a:r>
          </a:p>
        </p:txBody>
      </p:sp>
    </p:spTree>
    <p:extLst>
      <p:ext uri="{BB962C8B-B14F-4D97-AF65-F5344CB8AC3E}">
        <p14:creationId xmlns:p14="http://schemas.microsoft.com/office/powerpoint/2010/main" val="255648028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ustom 8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0070C0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1016</TotalTime>
  <Words>232</Words>
  <Application>Microsoft Office PowerPoint</Application>
  <PresentationFormat>Widescreen</PresentationFormat>
  <Paragraphs>29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Franklin Gothic Book</vt:lpstr>
      <vt:lpstr>Crop</vt:lpstr>
      <vt:lpstr>ArchivesSpace to Voyager</vt:lpstr>
      <vt:lpstr>Background</vt:lpstr>
      <vt:lpstr>First steps</vt:lpstr>
      <vt:lpstr>Our approach so far</vt:lpstr>
      <vt:lpstr>Next steps</vt:lpstr>
      <vt:lpstr>Demonstration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ArchivesSpace to Voyager</dc:title>
  <dc:creator>Custer, Mark</dc:creator>
  <cp:lastModifiedBy>Bredbenner, Stephanie</cp:lastModifiedBy>
  <cp:revision>10</cp:revision>
  <dcterms:created xsi:type="dcterms:W3CDTF">2019-09-11T21:34:46Z</dcterms:created>
  <dcterms:modified xsi:type="dcterms:W3CDTF">2019-09-16T14:12:45Z</dcterms:modified>
</cp:coreProperties>
</file>